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56" r:id="rId4"/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593" autoAdjust="0"/>
  </p:normalViewPr>
  <p:slideViewPr>
    <p:cSldViewPr snapToGrid="0">
      <p:cViewPr>
        <p:scale>
          <a:sx n="75" d="100"/>
          <a:sy n="75" d="100"/>
        </p:scale>
        <p:origin x="264" y="-174"/>
      </p:cViewPr>
      <p:guideLst/>
    </p:cSldViewPr>
  </p:slideViewPr>
  <p:outlineViewPr>
    <p:cViewPr>
      <p:scale>
        <a:sx n="33" d="100"/>
        <a:sy n="33" d="100"/>
      </p:scale>
      <p:origin x="0" y="-17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4FF0-E00D-460C-BE83-C6549201E9CB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4206-39E9-4053-AD40-8D9899724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72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4FF0-E00D-460C-BE83-C6549201E9CB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4206-39E9-4053-AD40-8D9899724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74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4FF0-E00D-460C-BE83-C6549201E9CB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4206-39E9-4053-AD40-8D9899724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7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4FF0-E00D-460C-BE83-C6549201E9CB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4206-39E9-4053-AD40-8D9899724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64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4FF0-E00D-460C-BE83-C6549201E9CB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4206-39E9-4053-AD40-8D9899724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4FF0-E00D-460C-BE83-C6549201E9CB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4206-39E9-4053-AD40-8D9899724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80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4FF0-E00D-460C-BE83-C6549201E9CB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4206-39E9-4053-AD40-8D9899724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5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4FF0-E00D-460C-BE83-C6549201E9CB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4206-39E9-4053-AD40-8D9899724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4FF0-E00D-460C-BE83-C6549201E9CB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4206-39E9-4053-AD40-8D9899724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47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4FF0-E00D-460C-BE83-C6549201E9CB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4206-39E9-4053-AD40-8D9899724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9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4FF0-E00D-460C-BE83-C6549201E9CB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4206-39E9-4053-AD40-8D9899724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69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B4FF0-E00D-460C-BE83-C6549201E9CB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84206-39E9-4053-AD40-8D9899724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4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on@Polygeyser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Ron@Polygeyser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AST Filters</a:t>
            </a:r>
            <a:br>
              <a:rPr lang="en-US" dirty="0"/>
            </a:br>
            <a:r>
              <a:rPr lang="en-US" dirty="0" err="1"/>
              <a:t>ASTFilters</a:t>
            </a:r>
            <a:r>
              <a:rPr lang="en-US" dirty="0"/>
              <a:t>. com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/>
              <a:t>Water Filtration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Recirculating Aquaculture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Research Labs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Zoos and Aquaria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Aquaponics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Wastewater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Picture 4" descr="P10100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575067"/>
            <a:ext cx="7058562" cy="52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64105" y="5666285"/>
            <a:ext cx="9743605" cy="1215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Dr. Ron Malone, P.E.        </a:t>
            </a:r>
            <a:r>
              <a:rPr lang="en-US" sz="2400" dirty="0">
                <a:hlinkClick r:id="rId3"/>
              </a:rPr>
              <a:t>Ron@Polygeyser.com</a:t>
            </a:r>
            <a:r>
              <a:rPr lang="en-US" sz="2400" dirty="0"/>
              <a:t>        (225) 802-2934 cell</a:t>
            </a:r>
          </a:p>
          <a:p>
            <a:r>
              <a:rPr lang="en-US" sz="2400" dirty="0"/>
              <a:t>Technical Director at AST                        Chevron USA Professor Emeritus</a:t>
            </a:r>
          </a:p>
          <a:p>
            <a:r>
              <a:rPr lang="en-US" sz="2400" dirty="0"/>
              <a:t>					 Civil and Environmental Engr.  LSU</a:t>
            </a:r>
          </a:p>
        </p:txBody>
      </p:sp>
    </p:spTree>
    <p:extLst>
      <p:ext uri="{BB962C8B-B14F-4D97-AF65-F5344CB8AC3E}">
        <p14:creationId xmlns:p14="http://schemas.microsoft.com/office/powerpoint/2010/main" val="2970356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1109272"/>
            <a:ext cx="5651292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Continuous SBIR since 1994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/>
              <a:t>USDA, NOAA,  NSF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/>
              <a:t>Water Filtration, Algal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AST Provides matching to research grants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/>
              <a:t>Principally at LSU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/>
              <a:t>Several Faculty contributors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/>
              <a:t>Licenses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Currently R&amp; D unit at LSU Innovations Park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58191" y="314793"/>
            <a:ext cx="2805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Why am I here?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69962" y="87224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45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32469"/>
            <a:ext cx="6462010" cy="1271480"/>
          </a:xfrm>
        </p:spPr>
        <p:txBody>
          <a:bodyPr/>
          <a:lstStyle/>
          <a:p>
            <a:r>
              <a:rPr lang="en-US" dirty="0"/>
              <a:t>How to obtain SBIR funding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4438" y="1393591"/>
            <a:ext cx="10499361" cy="4362631"/>
          </a:xfrm>
        </p:spPr>
        <p:txBody>
          <a:bodyPr>
            <a:noAutofit/>
          </a:bodyPr>
          <a:lstStyle/>
          <a:p>
            <a:r>
              <a:rPr lang="en-US" sz="2400" dirty="0"/>
              <a:t>Professionally written proposal</a:t>
            </a:r>
          </a:p>
          <a:p>
            <a:pPr lvl="1"/>
            <a:r>
              <a:rPr lang="en-US" sz="1800" dirty="0"/>
              <a:t>Logical construct</a:t>
            </a:r>
          </a:p>
          <a:p>
            <a:pPr lvl="4"/>
            <a:r>
              <a:rPr lang="en-US" sz="1400" dirty="0"/>
              <a:t>NO WILD CLAIMS</a:t>
            </a:r>
          </a:p>
          <a:p>
            <a:r>
              <a:rPr lang="en-US" sz="2400" dirty="0"/>
              <a:t>Scientific rigor</a:t>
            </a:r>
          </a:p>
          <a:p>
            <a:pPr lvl="2"/>
            <a:r>
              <a:rPr lang="en-US" sz="1600" dirty="0"/>
              <a:t>Use Phase 1 to hire a proposal writer  professor with a history of funding success</a:t>
            </a:r>
          </a:p>
          <a:p>
            <a:r>
              <a:rPr lang="en-US" sz="2400" dirty="0"/>
              <a:t>A good Idea</a:t>
            </a:r>
          </a:p>
          <a:p>
            <a:pPr lvl="1"/>
            <a:r>
              <a:rPr lang="en-US" sz="1800" dirty="0"/>
              <a:t>Improvement that leads to product/sales </a:t>
            </a:r>
          </a:p>
          <a:p>
            <a:pPr lvl="1"/>
            <a:r>
              <a:rPr lang="en-US" sz="1800" dirty="0"/>
              <a:t>Innovation</a:t>
            </a:r>
          </a:p>
          <a:p>
            <a:pPr lvl="1"/>
            <a:r>
              <a:rPr lang="en-US" sz="1800" dirty="0"/>
              <a:t>Scientific foundation</a:t>
            </a:r>
          </a:p>
          <a:p>
            <a:r>
              <a:rPr lang="en-US" sz="2400" dirty="0"/>
              <a:t>Speed to market </a:t>
            </a:r>
          </a:p>
          <a:p>
            <a:pPr lvl="1"/>
            <a:r>
              <a:rPr lang="en-US" sz="1800" dirty="0"/>
              <a:t>Market impact within 5 years?</a:t>
            </a:r>
          </a:p>
          <a:p>
            <a:r>
              <a:rPr lang="en-US" sz="2400" dirty="0"/>
              <a:t>Leave Plenty of lead time on forms</a:t>
            </a:r>
          </a:p>
          <a:p>
            <a:pPr lvl="1"/>
            <a:r>
              <a:rPr lang="en-US" sz="1800" dirty="0"/>
              <a:t>Deadlines are absolute</a:t>
            </a:r>
          </a:p>
          <a:p>
            <a:r>
              <a:rPr lang="en-US" sz="2400" dirty="0"/>
              <a:t>Letters of Support</a:t>
            </a:r>
          </a:p>
          <a:p>
            <a:pPr lvl="1"/>
            <a:r>
              <a:rPr lang="en-US" sz="1800" dirty="0"/>
              <a:t>Confirm markets</a:t>
            </a:r>
          </a:p>
          <a:p>
            <a:pPr marL="1828800" lvl="4" indent="0">
              <a:buNone/>
            </a:pPr>
            <a:endParaRPr lang="en-US" sz="1400" dirty="0"/>
          </a:p>
          <a:p>
            <a:pPr lvl="4"/>
            <a:endParaRPr lang="en-US" sz="1400" dirty="0"/>
          </a:p>
          <a:p>
            <a:pPr marL="1371600" lvl="3" indent="0">
              <a:buNone/>
            </a:pP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193" y="4225158"/>
            <a:ext cx="6695807" cy="250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99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 SBIR funding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7631243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Builds professional staff in Science/Engineering</a:t>
            </a:r>
          </a:p>
          <a:p>
            <a:pPr lvl="3"/>
            <a:r>
              <a:rPr lang="en-US" dirty="0"/>
              <a:t>Forum for realistic ideas</a:t>
            </a:r>
          </a:p>
          <a:p>
            <a:r>
              <a:rPr lang="en-US" dirty="0"/>
              <a:t>Builds Data base!</a:t>
            </a:r>
          </a:p>
          <a:p>
            <a:r>
              <a:rPr lang="en-US" dirty="0"/>
              <a:t>Builds company Credibility</a:t>
            </a:r>
          </a:p>
          <a:p>
            <a:pPr lvl="1"/>
            <a:r>
              <a:rPr lang="en-US" dirty="0"/>
              <a:t>I got an SBIR</a:t>
            </a:r>
          </a:p>
          <a:p>
            <a:pPr lvl="1"/>
            <a:r>
              <a:rPr lang="en-US" dirty="0"/>
              <a:t>Quality of Staff</a:t>
            </a:r>
          </a:p>
          <a:p>
            <a:r>
              <a:rPr lang="en-US" dirty="0"/>
              <a:t>Company Visibility</a:t>
            </a:r>
          </a:p>
          <a:p>
            <a:pPr lvl="1"/>
            <a:r>
              <a:rPr lang="en-US" dirty="0"/>
              <a:t>Presentation and papers</a:t>
            </a:r>
          </a:p>
          <a:p>
            <a:r>
              <a:rPr lang="en-US" dirty="0"/>
              <a:t>New Product development</a:t>
            </a:r>
          </a:p>
          <a:p>
            <a:pPr marL="457200" lvl="1" indent="0">
              <a:buNone/>
            </a:pPr>
            <a:r>
              <a:rPr lang="en-US" dirty="0"/>
              <a:t>Years of sales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1828800" lvl="4" indent="0">
              <a:buNone/>
            </a:pPr>
            <a:endParaRPr lang="en-US" dirty="0"/>
          </a:p>
          <a:p>
            <a:pPr lvl="4"/>
            <a:endParaRPr lang="en-US" dirty="0"/>
          </a:p>
          <a:p>
            <a:pPr marL="1371600" lvl="3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60892" y="2615783"/>
            <a:ext cx="5656288" cy="424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33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SBIR Downside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Slow scientific process (2-5 years)</a:t>
            </a:r>
          </a:p>
          <a:p>
            <a:r>
              <a:rPr lang="en-US" dirty="0"/>
              <a:t>A lot of work to be done</a:t>
            </a:r>
          </a:p>
          <a:p>
            <a:r>
              <a:rPr lang="en-US" dirty="0"/>
              <a:t>On net cost money to implement</a:t>
            </a:r>
          </a:p>
          <a:p>
            <a:r>
              <a:rPr lang="en-US" dirty="0"/>
              <a:t>Inherent conflict between scientific research sector and short term business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64105" y="5216583"/>
            <a:ext cx="9743605" cy="1215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Dr. Ron Malone, P.E.        </a:t>
            </a:r>
            <a:r>
              <a:rPr lang="en-US" sz="2400" dirty="0">
                <a:hlinkClick r:id="rId2"/>
              </a:rPr>
              <a:t>Ron@Polygeyser.com</a:t>
            </a:r>
            <a:r>
              <a:rPr lang="en-US" sz="2400" dirty="0"/>
              <a:t>        (225) 802-2934 cell</a:t>
            </a:r>
          </a:p>
          <a:p>
            <a:r>
              <a:rPr lang="en-US" sz="2400" dirty="0"/>
              <a:t>Technical Director at AST                        Chevron USA Professor Emeritus</a:t>
            </a:r>
          </a:p>
          <a:p>
            <a:r>
              <a:rPr lang="en-US" sz="2400" dirty="0"/>
              <a:t>					 Civil and Environmental Engr.  LSU</a:t>
            </a:r>
          </a:p>
        </p:txBody>
      </p:sp>
    </p:spTree>
    <p:extLst>
      <p:ext uri="{BB962C8B-B14F-4D97-AF65-F5344CB8AC3E}">
        <p14:creationId xmlns:p14="http://schemas.microsoft.com/office/powerpoint/2010/main" val="2183384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106</TotalTime>
  <Words>235</Words>
  <Application>Microsoft Office PowerPoint</Application>
  <PresentationFormat>Widescreen</PresentationFormat>
  <Paragraphs>64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AST Filters ASTFilters. com</vt:lpstr>
      <vt:lpstr>PowerPoint Presentation</vt:lpstr>
      <vt:lpstr>How to obtain SBIR funding</vt:lpstr>
      <vt:lpstr>Benefits of  SBIR funding</vt:lpstr>
      <vt:lpstr>The SBIR Downside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obtain SBIR funding</dc:title>
  <dc:creator>Ron Malone</dc:creator>
  <cp:lastModifiedBy>nguess@nvisionsolutions.com</cp:lastModifiedBy>
  <cp:revision>14</cp:revision>
  <dcterms:created xsi:type="dcterms:W3CDTF">2016-08-05T14:43:59Z</dcterms:created>
  <dcterms:modified xsi:type="dcterms:W3CDTF">2017-06-20T15:27:01Z</dcterms:modified>
</cp:coreProperties>
</file>